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lioncheeta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Jackson Roberson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dirty="0" smtClean="0"/>
              <a:t>Grasslands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Trees, plant ,grass and rainforests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They need water, food and </a:t>
            </a:r>
            <a:r>
              <a:rPr lang="en-US" dirty="0" err="1" smtClean="0"/>
              <a:t>comouflage</a:t>
            </a:r>
            <a:endParaRPr lang="en-US" dirty="0" smtClean="0"/>
          </a:p>
          <a:p>
            <a:pPr>
              <a:buFont typeface="Wingdings" charset="2"/>
              <a:buChar char="²"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/>
              <a:t>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takes the a animal to take care of there babies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 of Grasslands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541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Lioncheeta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034" y="2013065"/>
            <a:ext cx="8175166" cy="468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They need trees for food.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They need to have plants and trees for cover.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They need lots of shelter.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451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133</TotalTime>
  <Words>75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lioncheeta</vt:lpstr>
      <vt:lpstr>Habitat of Your Animal</vt:lpstr>
      <vt:lpstr>Animal Adaptations</vt:lpstr>
      <vt:lpstr>Map of Grasslands  </vt:lpstr>
      <vt:lpstr>Lioncheeta</vt:lpstr>
      <vt:lpstr>Important  </vt:lpstr>
      <vt:lpstr>Citations</vt:lpstr>
      <vt:lpstr>Slide 8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16</cp:revision>
  <dcterms:created xsi:type="dcterms:W3CDTF">2013-04-16T01:24:27Z</dcterms:created>
  <dcterms:modified xsi:type="dcterms:W3CDTF">2013-05-10T16:30:35Z</dcterms:modified>
</cp:coreProperties>
</file>